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67" r:id="rId3"/>
    <p:sldId id="272" r:id="rId4"/>
    <p:sldId id="298" r:id="rId5"/>
    <p:sldId id="279" r:id="rId6"/>
    <p:sldId id="299" r:id="rId7"/>
    <p:sldId id="291" r:id="rId8"/>
    <p:sldId id="300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3702AF-C208-4100-BFEB-E68D1A2FB283}" v="1" dt="2023-06-06T06:59:05.2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93702AF-C208-4100-BFEB-E68D1A2FB283}"/>
    <pc:docChg chg="modSld">
      <pc:chgData name="Narelle Wheaton" userId="6e1b2b30-480e-4f91-806b-6735d5b9e446" providerId="ADAL" clId="{793702AF-C208-4100-BFEB-E68D1A2FB283}" dt="2023-06-06T06:59:05.278" v="0" actId="207"/>
      <pc:docMkLst>
        <pc:docMk/>
      </pc:docMkLst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56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56"/>
            <ac:spMk id="2050" creationId="{B37E86F2-79BD-F57B-71F8-72E490ACA45A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67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67"/>
            <ac:spMk id="3074" creationId="{DC9DD98C-F045-7799-65C6-E157E5721C95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72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72"/>
            <ac:spMk id="4098" creationId="{060C6EBC-1165-3905-E49E-20327D64F571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79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79"/>
            <ac:spMk id="6146" creationId="{A2B35B17-AFDD-547D-5D2D-A3E3BB050B28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91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91"/>
            <ac:spMk id="9219" creationId="{3EA44459-6E63-62CD-6102-7F2848C4881C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98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98"/>
            <ac:spMk id="5122" creationId="{D9F18A89-1158-5642-E81F-2A9AB2EBDECF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299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299"/>
            <ac:spMk id="7170" creationId="{EEC87EE4-FF7F-4A4C-B176-A2E70E644697}"/>
          </ac:spMkLst>
        </pc:spChg>
      </pc:sldChg>
      <pc:sldChg chg="modSp">
        <pc:chgData name="Narelle Wheaton" userId="6e1b2b30-480e-4f91-806b-6735d5b9e446" providerId="ADAL" clId="{793702AF-C208-4100-BFEB-E68D1A2FB283}" dt="2023-06-06T06:59:05.278" v="0" actId="207"/>
        <pc:sldMkLst>
          <pc:docMk/>
          <pc:sldMk cId="0" sldId="300"/>
        </pc:sldMkLst>
        <pc:spChg chg="mod">
          <ac:chgData name="Narelle Wheaton" userId="6e1b2b30-480e-4f91-806b-6735d5b9e446" providerId="ADAL" clId="{793702AF-C208-4100-BFEB-E68D1A2FB283}" dt="2023-06-06T06:59:05.278" v="0" actId="207"/>
          <ac:spMkLst>
            <pc:docMk/>
            <pc:sldMk cId="0" sldId="300"/>
            <ac:spMk id="9218" creationId="{0B149F8E-DA8B-9E29-419D-A2FC40CC59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94D50-BE39-FD17-8AB8-A22443FC2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CC3F3-747B-4A0C-FE5D-236FA19F7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32BF9-44A5-9CD8-505D-BB9F7DED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421B3-4935-4965-8CA6-BD83D82FA8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9441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286B6-4EE2-FD03-65A6-9A1FA7218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54FB2-9E86-0C70-AD66-261579A11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AF982-E6A5-95E5-F282-5B688E5DF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9B085-F7D3-428E-89B5-3777FF2CDB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443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C0325-C7BA-32BA-7B16-9FDA9595D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B22B1-D54B-09E8-7D04-9D5271C5D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2372A-D20A-9523-435F-79A22EA2A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23AFD-B0D5-46A1-8103-994148C268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6169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6390D-B8FC-700B-1B2F-260494FB5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09956-22AF-8367-61E1-A81D999FC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50645-86D5-3644-F421-D596D2FBA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330CA-303C-43CB-8E25-ACF4C5B7FB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8476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51E97-0989-225F-CAEE-7076DE901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CF5D4-9AB8-9B87-9FAE-D26FE58C0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34E51-EEB4-4444-4E0E-B69E309E3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69C67-A50D-4DB6-9C39-8B836820A5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3745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C3E2B0-656E-33F4-93DF-8BFE46DE0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FA5413-0AA5-F4C0-C655-20C6FE37F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1227B9-42D9-58F6-BC85-B52611416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E6744-B6CF-4FD5-BC96-807F757491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2280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B5C6F0F-82A6-9112-2AD4-6F90961C2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1D9103-29C2-80F9-384E-D5F0B1E71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319430-252C-8C6C-D043-22AF41431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CB9BB-587E-4535-9A28-0E2CC9CE19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1720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63180B3-B856-5E56-36AB-4DED301CE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F4C658-D41E-EEF5-4C84-0E48E2253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07D1E8-F0B4-3CCD-61B9-E193524A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AE704-AA50-41E1-85E6-E6E86ED674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7145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0869989-E4F7-A269-91A0-CC5050935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5D82DC6-5F3E-B7BE-693A-D0B46738F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D5012C-A846-8370-496E-6D9285C09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2BB89-0923-4BB3-901D-3A0AD12227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8318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31A5E8-80D0-31E7-FC1B-E2A97441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93829D-4D42-9972-9FE4-5C0F913D2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A099C7-4136-79B0-9F5B-7D816BE10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3406F-4640-484D-AF11-A11A09097A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75838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93B70A-6DD0-77C9-CA2C-A9674561F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D63655-6C2E-D5A5-0D78-A02A1226A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F2ACD7-4F6F-8C84-BC66-F2264130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EDC60-027A-4667-B7B4-16CD31E34A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389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C9220B7-F4C0-96DD-28E0-B68801564E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7FAD0F0-3859-541E-ABE2-26FF1523E6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6CC82-C9AA-F192-52C8-D9954360B0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21909-666C-9D8D-2354-3C1103B6FD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F36D8-A090-3649-E742-77267370BF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92FA21-F60E-4ACE-BB00-6492FC1690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37E86F2-79BD-F57B-71F8-72E490ACA45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2097125"/>
            <a:ext cx="9144000" cy="2663750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Down at the cross where my Saviour died,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Down where for cleansing from sin I cried,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There to my heart was the blood applied,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C9DD98C-F045-7799-65C6-E157E5721C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819" y="2277207"/>
            <a:ext cx="9504362" cy="2303586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Chorus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name, glory to his name!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Now to my heart is the blood applied,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60C6EBC-1165-3905-E49E-20327D64F5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11337" y="2082614"/>
            <a:ext cx="8569325" cy="2692772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2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 am so wondrously saved from sin,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Jesus, my Saviour, abides within;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And, by the cross, I a crown shall win,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D9F18A89-1158-5642-E81F-2A9AB2EBDE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819" y="2349215"/>
            <a:ext cx="9504362" cy="2159570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Chorus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name, glory to his name!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Now to my heart is the blood applied,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2B35B17-AFDD-547D-5D2D-A3E3BB050B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736638"/>
            <a:ext cx="8496300" cy="3384723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O precious fountain that saves from sin,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 am so glad I have entered in!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There Jesus saves me and keeps me clean,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EC87EE4-FF7F-4A4C-B176-A2E70E6446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819" y="2385219"/>
            <a:ext cx="9504362" cy="2087562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Chorus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name, glory to his name!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Now to my heart is the blood applied,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3EA44459-6E63-62CD-6102-7F2848C488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51484" y="2060736"/>
            <a:ext cx="9289032" cy="2736527"/>
          </a:xfrm>
        </p:spPr>
        <p:txBody>
          <a:bodyPr rtlCol="0">
            <a:normAutofit/>
          </a:bodyPr>
          <a:lstStyle/>
          <a:p>
            <a:pPr indent="-3060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</a:p>
          <a:p>
            <a:pPr indent="-3060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Come to this fountain, so rich and sweet,</a:t>
            </a:r>
          </a:p>
          <a:p>
            <a:pPr indent="-3060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Cast thy poor soul at the Saviour's feet,</a:t>
            </a:r>
          </a:p>
          <a:p>
            <a:pPr indent="-3060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Plunge in today and be made complete,</a:t>
            </a:r>
          </a:p>
          <a:p>
            <a:pPr indent="-3060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0B149F8E-DA8B-9E29-419D-A2FC40CC59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819" y="2385219"/>
            <a:ext cx="9504362" cy="2087562"/>
          </a:xfrm>
        </p:spPr>
        <p:txBody>
          <a:bodyPr/>
          <a:lstStyle/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Chorus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name, glory to his name!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Now to my heart is the blood applied,</a:t>
            </a:r>
          </a:p>
          <a:p>
            <a:pPr indent="-3048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Glory to his name!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9D914C-812B-73AC-395D-67279D9D1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08650"/>
            <a:ext cx="568801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Song # 5152302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Billy </a:t>
            </a:r>
            <a:r>
              <a:rPr lang="en-AU" altLang="en-US" sz="900" dirty="0" err="1">
                <a:latin typeface="akagi_probook"/>
              </a:rPr>
              <a:t>Aerts</a:t>
            </a:r>
            <a:r>
              <a:rPr lang="en-AU" altLang="en-US" sz="900" dirty="0">
                <a:latin typeface="akagi_probook"/>
              </a:rPr>
              <a:t> | Elisha Albright Hoffman | Kenneth Harding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Music: 2001 </a:t>
            </a:r>
            <a:r>
              <a:rPr lang="en-AU" altLang="en-US" sz="900" dirty="0" err="1">
                <a:latin typeface="akagi_probook"/>
              </a:rPr>
              <a:t>Stormey</a:t>
            </a:r>
            <a:r>
              <a:rPr lang="en-AU" altLang="en-US" sz="900" dirty="0">
                <a:latin typeface="akagi_probook"/>
              </a:rPr>
              <a:t> Music (Admin. by BMG Rights Management (US) LLC)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P.E. Velvet Music (Admin. by Music Services, Inc.)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 dirty="0">
                <a:latin typeface="akagi_probook"/>
              </a:rPr>
              <a:t>For use solely with the </a:t>
            </a:r>
            <a:r>
              <a:rPr lang="en-AU" altLang="en-US" sz="900" i="1" dirty="0" err="1">
                <a:latin typeface="akagi_probook"/>
              </a:rPr>
              <a:t>SongSelect</a:t>
            </a:r>
            <a:r>
              <a:rPr lang="en-AU" altLang="en-US" sz="900" i="1" dirty="0">
                <a:latin typeface="akagi_probook"/>
              </a:rPr>
              <a:t>® </a:t>
            </a:r>
            <a:r>
              <a:rPr lang="en-AU" altLang="en-US" sz="900" i="1" dirty="0">
                <a:latin typeface="akagi_probook"/>
                <a:hlinkClick r:id="rId2"/>
              </a:rPr>
              <a:t>Terms of Use</a:t>
            </a:r>
            <a:r>
              <a:rPr lang="en-AU" altLang="en-US" sz="900" i="1" dirty="0">
                <a:latin typeface="akagi_probook"/>
              </a:rPr>
              <a:t>. All rights reserved. </a:t>
            </a:r>
            <a:r>
              <a:rPr lang="en-AU" altLang="en-US" sz="900" i="1" dirty="0">
                <a:latin typeface="akagi_probook"/>
                <a:hlinkClick r:id="rId3"/>
              </a:rPr>
              <a:t>www.ccli.com</a:t>
            </a:r>
            <a:endParaRPr lang="en-AU" altLang="en-US" sz="9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309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315. Down at the Cross </dc:title>
  <dc:creator>E. Langley Smith</dc:creator>
  <cp:lastModifiedBy>Narelle Wheaton</cp:lastModifiedBy>
  <cp:revision>8</cp:revision>
  <dcterms:created xsi:type="dcterms:W3CDTF">2001-04-21T22:38:01Z</dcterms:created>
  <dcterms:modified xsi:type="dcterms:W3CDTF">2023-06-06T06:59:10Z</dcterms:modified>
</cp:coreProperties>
</file>